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CD"/>
    <a:srgbClr val="FDDF03"/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3893-DE88-2489-3942-C9CBFD204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DD179-E24D-DFE4-183E-575665ED8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F53C3-76B8-4FE6-3B8F-C4C495B2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E2F8F-377F-8D3C-B35C-8B8B7369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F1DD9-D93F-E7F9-B233-4FE935069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18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0B22-2354-E57C-83E4-A1973304A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B36CE-F959-48FD-4C4A-FFB6417F9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2098-5BD0-A2FE-8F07-C7F09839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B521-AEA3-2A36-5737-24C8CC9B5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3AED1-CD69-0490-B64E-865327A1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04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EA3FB1-E2E9-0B6A-50CE-D544F304D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D44F57-9B04-AB38-5D2B-933BCE75A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5A5B7-73F0-CA4D-D424-59CBEE73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3D498-1117-0D00-0855-925E43EB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A5A93-71F1-F58F-1874-70DC3A5B9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1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1979-F7EE-B946-AA5F-050183CA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B3070-090B-9B31-EDD4-FD4F70F47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EEB04-FD30-DC6E-1DAF-E22F6362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EED6B-8BB0-187A-7F5E-BC9F86B9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494B9-28E0-E995-5944-45F9C87B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AAE53-AE62-7D49-6A2E-DCD586788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003CA-FBD6-8534-D3C6-F9CF63E30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9F1E-86CD-A47A-7DEC-52F18032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F4FAB-7E7F-8664-025F-4F7E3D5B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D7C9B-8932-2020-ADCE-D466EA58F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09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9CA3-C921-63BE-C4A6-F7AA00F4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8358-D02E-0064-C5BB-DAE9E3A51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38F2C6-F2AE-AD70-FB85-A609558A4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5913E-A762-8FB1-44D9-0826B43C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33314-881C-B0EB-7C79-589182BB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0A4F6-FF7D-210A-AEB0-BBAF87F5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DB775-2931-A4EC-26E1-0108E9CE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714C8-B9BD-1DEA-D9A2-E3CDE8B86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765F8-6DC1-E4D1-7DDB-6ED799294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50D73A-5F8E-FD6D-C7A6-EFC52617E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E0395-1E11-E085-1EF2-747AADD5A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4F57-1641-ABE4-8E3D-0427EB9B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F7CA6-9B5B-4F9C-E738-574C9A5A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5A731-9EBE-6F1C-F656-229BC46C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876F-8488-B7AF-1A9A-D90F1FB3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F742F-11E1-EC1C-6CF8-DF9947D2D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3726C-971F-4196-78C8-943287464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609C1-0F80-AE6F-B959-EA0E95FF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61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AAE10-2C7B-1697-0502-050A260C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DCB805-8069-D859-DA82-F5B7B1A8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2F0D1-7608-F95B-B69A-98DE1BB2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3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BAF4-26D9-D64B-639D-BA1E19B1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5453-5E70-A9CD-D12D-8FD023FDF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95421-4E7E-F64F-4BC3-5688B98D1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C8461-D379-CA5A-C24D-6066D4CB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A5911-CC29-D1E3-0D6E-02A2F088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B475A-C7E4-B7FA-EF24-7F8779C0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4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45FAD-EDE6-D2DD-0C0E-E9D3ED93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093EA6-29F8-5A92-76C5-9622B6F38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6BFC2-2705-2B7F-4F5C-02135B4E4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40C35-6BA6-0E7A-5ACC-82C8A5F6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4A5AD-269A-5F88-3042-764CFFAD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E6DCA-84B9-CB7F-6165-A12A0A91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3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DEB0F-93FD-932A-4FB6-3E3B1E64E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2B871-6ADA-9172-641E-DD575F4A0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DC10E-E24D-2796-97B4-87BFBCFEC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F85B-F7C2-47DB-B221-9E4109873DDC}" type="datetimeFigureOut">
              <a:rPr lang="en-GB" smtClean="0"/>
              <a:t>19/03/2023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32FA1-8707-DC75-7FD9-0668C6069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05673-9355-8266-B825-21145CBD4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FF908-09E7-4EA3-83F5-64892C279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A picture containing toy&#10;&#10;Description automatically generated">
            <a:extLst>
              <a:ext uri="{FF2B5EF4-FFF2-40B4-BE49-F238E27FC236}">
                <a16:creationId xmlns:a16="http://schemas.microsoft.com/office/drawing/2014/main" id="{B0D45230-400B-75B2-C6A6-89AA6325AC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574" y="3162071"/>
            <a:ext cx="2772430" cy="17580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4AA42A-DDC8-745C-65EB-EB441D0E2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118" y="376316"/>
            <a:ext cx="2777445" cy="14286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</p:pic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00164500-5AE7-EBC5-4D1B-0A6B1E4C20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18" y="1952302"/>
            <a:ext cx="863560" cy="872998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79BBA41-EE83-22F8-DC84-FA3790C21D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18" y="485029"/>
            <a:ext cx="2573800" cy="1428644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865FB137-B5C9-920E-451E-5781CBD46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98" y="5555231"/>
            <a:ext cx="863560" cy="872998"/>
          </a:xfrm>
          <a:prstGeom prst="rect">
            <a:avLst/>
          </a:prstGeom>
        </p:spPr>
      </p:pic>
      <p:pic>
        <p:nvPicPr>
          <p:cNvPr id="17" name="Picture 16" descr="A picture containing clipart&#10;&#10;Description automatically generated">
            <a:extLst>
              <a:ext uri="{FF2B5EF4-FFF2-40B4-BE49-F238E27FC236}">
                <a16:creationId xmlns:a16="http://schemas.microsoft.com/office/drawing/2014/main" id="{DF97059C-F671-4403-AB6C-3F798BDB24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31" y="4645254"/>
            <a:ext cx="863560" cy="872998"/>
          </a:xfrm>
          <a:prstGeom prst="rect">
            <a:avLst/>
          </a:prstGeom>
        </p:spPr>
      </p:pic>
      <p:pic>
        <p:nvPicPr>
          <p:cNvPr id="18" name="Picture 17" descr="A picture containing clipart&#10;&#10;Description automatically generated">
            <a:extLst>
              <a:ext uri="{FF2B5EF4-FFF2-40B4-BE49-F238E27FC236}">
                <a16:creationId xmlns:a16="http://schemas.microsoft.com/office/drawing/2014/main" id="{0DAC2FBE-7581-BD92-6C88-F760BD50D3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44" y="2825300"/>
            <a:ext cx="863560" cy="872998"/>
          </a:xfrm>
          <a:prstGeom prst="rect">
            <a:avLst/>
          </a:prstGeom>
        </p:spPr>
      </p:pic>
      <p:pic>
        <p:nvPicPr>
          <p:cNvPr id="19" name="Picture 18" descr="A picture containing clipart&#10;&#10;Description automatically generated">
            <a:extLst>
              <a:ext uri="{FF2B5EF4-FFF2-40B4-BE49-F238E27FC236}">
                <a16:creationId xmlns:a16="http://schemas.microsoft.com/office/drawing/2014/main" id="{8B00D90A-1AB6-161A-9F57-EFB421560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9" y="3735277"/>
            <a:ext cx="863560" cy="87299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CC43CAA-8E69-56B6-CF99-AA09058875B7}"/>
              </a:ext>
            </a:extLst>
          </p:cNvPr>
          <p:cNvSpPr txBox="1"/>
          <p:nvPr/>
        </p:nvSpPr>
        <p:spPr>
          <a:xfrm>
            <a:off x="1049078" y="2054246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Represent the club in a league match – 20 points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01605C-3EAD-9168-4957-A742A0D8FE78}"/>
              </a:ext>
            </a:extLst>
          </p:cNvPr>
          <p:cNvSpPr txBox="1"/>
          <p:nvPr/>
        </p:nvSpPr>
        <p:spPr>
          <a:xfrm>
            <a:off x="1040031" y="2920231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Represent the club in another event– 10 points</a:t>
            </a:r>
          </a:p>
        </p:txBody>
      </p:sp>
      <p:sp>
        <p:nvSpPr>
          <p:cNvPr id="22" name="Flowchart: Punched Tape 21">
            <a:extLst>
              <a:ext uri="{FF2B5EF4-FFF2-40B4-BE49-F238E27FC236}">
                <a16:creationId xmlns:a16="http://schemas.microsoft.com/office/drawing/2014/main" id="{DAA16678-5E67-1B08-8641-92E6D53BEE0D}"/>
              </a:ext>
            </a:extLst>
          </p:cNvPr>
          <p:cNvSpPr/>
          <p:nvPr/>
        </p:nvSpPr>
        <p:spPr>
          <a:xfrm>
            <a:off x="2731182" y="845372"/>
            <a:ext cx="1708940" cy="724815"/>
          </a:xfrm>
          <a:prstGeom prst="flowChartPunchedTape">
            <a:avLst/>
          </a:prstGeom>
          <a:solidFill>
            <a:srgbClr val="0E67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We want you to take part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6E1B52-4A6B-089D-044E-819E027784DA}"/>
              </a:ext>
            </a:extLst>
          </p:cNvPr>
          <p:cNvSpPr txBox="1"/>
          <p:nvPr/>
        </p:nvSpPr>
        <p:spPr>
          <a:xfrm>
            <a:off x="1028629" y="3841855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You attend 3 consecutive LPS events – 15 points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98F84F-4E60-93A1-E11A-D09546D85D81}"/>
              </a:ext>
            </a:extLst>
          </p:cNvPr>
          <p:cNvSpPr txBox="1"/>
          <p:nvPr/>
        </p:nvSpPr>
        <p:spPr>
          <a:xfrm>
            <a:off x="1056764" y="4742989"/>
            <a:ext cx="2054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You do a track and field event on the same day – 10 points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190DEE-224C-E00F-30C9-E6303CF02B6C}"/>
              </a:ext>
            </a:extLst>
          </p:cNvPr>
          <p:cNvSpPr txBox="1"/>
          <p:nvPr/>
        </p:nvSpPr>
        <p:spPr>
          <a:xfrm>
            <a:off x="1050568" y="5602210"/>
            <a:ext cx="2054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You do more than one track or field event on the same day – 5 points</a:t>
            </a:r>
          </a:p>
        </p:txBody>
      </p:sp>
      <p:pic>
        <p:nvPicPr>
          <p:cNvPr id="26" name="Picture 25" descr="A picture containing clipart&#10;&#10;Description automatically generated">
            <a:extLst>
              <a:ext uri="{FF2B5EF4-FFF2-40B4-BE49-F238E27FC236}">
                <a16:creationId xmlns:a16="http://schemas.microsoft.com/office/drawing/2014/main" id="{AD79923D-B79B-F64D-9E12-C453E40CC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878" y="1922661"/>
            <a:ext cx="863560" cy="87299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5AFE932-D64E-ACF1-90DC-07429FCF1E12}"/>
              </a:ext>
            </a:extLst>
          </p:cNvPr>
          <p:cNvSpPr txBox="1"/>
          <p:nvPr/>
        </p:nvSpPr>
        <p:spPr>
          <a:xfrm>
            <a:off x="3687670" y="2028323"/>
            <a:ext cx="2054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You attend more than half the weekly training sessions (1 week = 1 session) – 15 points</a:t>
            </a:r>
          </a:p>
        </p:txBody>
      </p:sp>
      <p:pic>
        <p:nvPicPr>
          <p:cNvPr id="32" name="Picture 31" descr="A picture containing clipart&#10;&#10;Description automatically generated">
            <a:extLst>
              <a:ext uri="{FF2B5EF4-FFF2-40B4-BE49-F238E27FC236}">
                <a16:creationId xmlns:a16="http://schemas.microsoft.com/office/drawing/2014/main" id="{AE85A603-0C1D-D8DC-9D9F-3E0219AFFA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837" y="4645138"/>
            <a:ext cx="863560" cy="872998"/>
          </a:xfrm>
          <a:prstGeom prst="rect">
            <a:avLst/>
          </a:prstGeom>
        </p:spPr>
      </p:pic>
      <p:pic>
        <p:nvPicPr>
          <p:cNvPr id="33" name="Picture 32" descr="A picture containing clipart&#10;&#10;Description automatically generated">
            <a:extLst>
              <a:ext uri="{FF2B5EF4-FFF2-40B4-BE49-F238E27FC236}">
                <a16:creationId xmlns:a16="http://schemas.microsoft.com/office/drawing/2014/main" id="{40E18ECD-24DA-510E-399F-05ADD4BA62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463" y="5518136"/>
            <a:ext cx="863560" cy="872998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E03E8D8-B8E6-9C88-0D21-4A6EF7D87466}"/>
              </a:ext>
            </a:extLst>
          </p:cNvPr>
          <p:cNvSpPr txBox="1"/>
          <p:nvPr/>
        </p:nvSpPr>
        <p:spPr>
          <a:xfrm>
            <a:off x="5868363" y="4747082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All your team attend a meeting – 15 points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F6FA30-3FBF-D00A-1CD8-CFD65E7279D5}"/>
              </a:ext>
            </a:extLst>
          </p:cNvPr>
          <p:cNvSpPr txBox="1"/>
          <p:nvPr/>
        </p:nvSpPr>
        <p:spPr>
          <a:xfrm>
            <a:off x="5818030" y="5613067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Half your team attend a meeting – 10 points</a:t>
            </a:r>
          </a:p>
        </p:txBody>
      </p:sp>
      <p:sp>
        <p:nvSpPr>
          <p:cNvPr id="36" name="Flowchart: Punched Tape 35">
            <a:extLst>
              <a:ext uri="{FF2B5EF4-FFF2-40B4-BE49-F238E27FC236}">
                <a16:creationId xmlns:a16="http://schemas.microsoft.com/office/drawing/2014/main" id="{7F9DFAAE-4ACC-1239-A9B5-B2FDB55853F7}"/>
              </a:ext>
            </a:extLst>
          </p:cNvPr>
          <p:cNvSpPr/>
          <p:nvPr/>
        </p:nvSpPr>
        <p:spPr>
          <a:xfrm>
            <a:off x="6379446" y="3380155"/>
            <a:ext cx="1708940" cy="724815"/>
          </a:xfrm>
          <a:prstGeom prst="flowChartPunchedTape">
            <a:avLst/>
          </a:prstGeom>
          <a:solidFill>
            <a:srgbClr val="0E67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Cheer on your team mates</a:t>
            </a:r>
          </a:p>
        </p:txBody>
      </p:sp>
      <p:sp>
        <p:nvSpPr>
          <p:cNvPr id="37" name="Flowchart: Punched Tape 36">
            <a:extLst>
              <a:ext uri="{FF2B5EF4-FFF2-40B4-BE49-F238E27FC236}">
                <a16:creationId xmlns:a16="http://schemas.microsoft.com/office/drawing/2014/main" id="{0C3A01B7-8557-5C01-523E-FDDC1F29BDD7}"/>
              </a:ext>
            </a:extLst>
          </p:cNvPr>
          <p:cNvSpPr/>
          <p:nvPr/>
        </p:nvSpPr>
        <p:spPr>
          <a:xfrm>
            <a:off x="10109574" y="501597"/>
            <a:ext cx="1708940" cy="724815"/>
          </a:xfrm>
          <a:prstGeom prst="flowChartPunchedTape">
            <a:avLst/>
          </a:prstGeom>
          <a:solidFill>
            <a:srgbClr val="0E67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Be the best you can be</a:t>
            </a:r>
          </a:p>
        </p:txBody>
      </p:sp>
      <p:pic>
        <p:nvPicPr>
          <p:cNvPr id="38" name="Picture 37" descr="A picture containing clipart&#10;&#10;Description automatically generated">
            <a:extLst>
              <a:ext uri="{FF2B5EF4-FFF2-40B4-BE49-F238E27FC236}">
                <a16:creationId xmlns:a16="http://schemas.microsoft.com/office/drawing/2014/main" id="{7BDEC114-3231-062F-A40D-64545BC75F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227" y="2061405"/>
            <a:ext cx="863560" cy="872998"/>
          </a:xfrm>
          <a:prstGeom prst="rect">
            <a:avLst/>
          </a:prstGeom>
        </p:spPr>
      </p:pic>
      <p:pic>
        <p:nvPicPr>
          <p:cNvPr id="39" name="Picture 38" descr="A picture containing clipart&#10;&#10;Description automatically generated">
            <a:extLst>
              <a:ext uri="{FF2B5EF4-FFF2-40B4-BE49-F238E27FC236}">
                <a16:creationId xmlns:a16="http://schemas.microsoft.com/office/drawing/2014/main" id="{4CA117A4-330C-0229-414F-F626406A8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853" y="2934403"/>
            <a:ext cx="863560" cy="87299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42C0028-B9D2-71FD-FCBD-ED5938BAB89F}"/>
              </a:ext>
            </a:extLst>
          </p:cNvPr>
          <p:cNvSpPr txBox="1"/>
          <p:nvPr/>
        </p:nvSpPr>
        <p:spPr>
          <a:xfrm>
            <a:off x="10045787" y="2163349"/>
            <a:ext cx="2054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Achieve your personal best performance – 15 points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DBA47B-2F86-188D-5845-3A9B7A332890}"/>
              </a:ext>
            </a:extLst>
          </p:cNvPr>
          <p:cNvSpPr txBox="1"/>
          <p:nvPr/>
        </p:nvSpPr>
        <p:spPr>
          <a:xfrm>
            <a:off x="10036740" y="3029334"/>
            <a:ext cx="205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Achieve your season best performance – 10 points</a:t>
            </a:r>
          </a:p>
        </p:txBody>
      </p:sp>
      <p:pic>
        <p:nvPicPr>
          <p:cNvPr id="49" name="Picture 48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ED8AE380-6E1D-20AE-B6A4-FDBA49E423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44" y="5622602"/>
            <a:ext cx="3132406" cy="597575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70CAAB3A-8DA9-B70C-2019-3A24329B1567}"/>
              </a:ext>
            </a:extLst>
          </p:cNvPr>
          <p:cNvSpPr/>
          <p:nvPr/>
        </p:nvSpPr>
        <p:spPr>
          <a:xfrm>
            <a:off x="8985500" y="6136705"/>
            <a:ext cx="30989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DDF0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Rising Stars</a:t>
            </a:r>
          </a:p>
        </p:txBody>
      </p:sp>
      <p:sp>
        <p:nvSpPr>
          <p:cNvPr id="46" name="L-Shape 45">
            <a:extLst>
              <a:ext uri="{FF2B5EF4-FFF2-40B4-BE49-F238E27FC236}">
                <a16:creationId xmlns:a16="http://schemas.microsoft.com/office/drawing/2014/main" id="{6F3C4527-1AFF-8C64-7ED7-E49E04B8028E}"/>
              </a:ext>
            </a:extLst>
          </p:cNvPr>
          <p:cNvSpPr/>
          <p:nvPr/>
        </p:nvSpPr>
        <p:spPr>
          <a:xfrm flipV="1">
            <a:off x="196778" y="234431"/>
            <a:ext cx="5828145" cy="6244967"/>
          </a:xfrm>
          <a:prstGeom prst="corner">
            <a:avLst>
              <a:gd name="adj1" fmla="val 50000"/>
              <a:gd name="adj2" fmla="val 54772"/>
            </a:avLst>
          </a:prstGeom>
          <a:solidFill>
            <a:srgbClr val="FDDF03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-Shape 46">
            <a:extLst>
              <a:ext uri="{FF2B5EF4-FFF2-40B4-BE49-F238E27FC236}">
                <a16:creationId xmlns:a16="http://schemas.microsoft.com/office/drawing/2014/main" id="{11133728-B5EC-23A0-A4D5-8C9C62E62D7E}"/>
              </a:ext>
            </a:extLst>
          </p:cNvPr>
          <p:cNvSpPr/>
          <p:nvPr/>
        </p:nvSpPr>
        <p:spPr>
          <a:xfrm flipH="1" flipV="1">
            <a:off x="6265465" y="234431"/>
            <a:ext cx="5769129" cy="5285497"/>
          </a:xfrm>
          <a:prstGeom prst="corner">
            <a:avLst>
              <a:gd name="adj1" fmla="val 55057"/>
              <a:gd name="adj2" fmla="val 57081"/>
            </a:avLst>
          </a:prstGeom>
          <a:solidFill>
            <a:srgbClr val="FDDF03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0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 Loughlin</dc:creator>
  <cp:lastModifiedBy>Kit Loughlin</cp:lastModifiedBy>
  <cp:revision>5</cp:revision>
  <cp:lastPrinted>2023-03-07T17:36:52Z</cp:lastPrinted>
  <dcterms:created xsi:type="dcterms:W3CDTF">2023-03-07T16:40:26Z</dcterms:created>
  <dcterms:modified xsi:type="dcterms:W3CDTF">2023-03-19T22:03:39Z</dcterms:modified>
</cp:coreProperties>
</file>